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76" r:id="rId7"/>
    <p:sldId id="260" r:id="rId8"/>
    <p:sldId id="261" r:id="rId9"/>
    <p:sldId id="262" r:id="rId10"/>
    <p:sldId id="267" r:id="rId11"/>
    <p:sldId id="263" r:id="rId12"/>
    <p:sldId id="268" r:id="rId13"/>
    <p:sldId id="264" r:id="rId14"/>
    <p:sldId id="269" r:id="rId15"/>
    <p:sldId id="271" r:id="rId16"/>
    <p:sldId id="273" r:id="rId17"/>
    <p:sldId id="274" r:id="rId18"/>
    <p:sldId id="26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3136E4-6962-445B-89FB-4EED815F048A}" v="5" dt="2022-12-06T19:59:54.9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i Hansen" userId="bcafb5cc-c472-48e4-901a-b2958ad60e60" providerId="ADAL" clId="{C83136E4-6962-445B-89FB-4EED815F048A}"/>
    <pc:docChg chg="undo redo custSel modSld">
      <pc:chgData name="Carli Hansen" userId="bcafb5cc-c472-48e4-901a-b2958ad60e60" providerId="ADAL" clId="{C83136E4-6962-445B-89FB-4EED815F048A}" dt="2022-12-06T20:01:24.762" v="391" actId="20577"/>
      <pc:docMkLst>
        <pc:docMk/>
      </pc:docMkLst>
      <pc:sldChg chg="modSp mod">
        <pc:chgData name="Carli Hansen" userId="bcafb5cc-c472-48e4-901a-b2958ad60e60" providerId="ADAL" clId="{C83136E4-6962-445B-89FB-4EED815F048A}" dt="2022-12-06T19:48:54.299" v="73" actId="20577"/>
        <pc:sldMkLst>
          <pc:docMk/>
          <pc:sldMk cId="3164982171" sldId="256"/>
        </pc:sldMkLst>
        <pc:spChg chg="mod">
          <ac:chgData name="Carli Hansen" userId="bcafb5cc-c472-48e4-901a-b2958ad60e60" providerId="ADAL" clId="{C83136E4-6962-445B-89FB-4EED815F048A}" dt="2022-12-06T19:48:43.373" v="44" actId="14100"/>
          <ac:spMkLst>
            <pc:docMk/>
            <pc:sldMk cId="3164982171" sldId="256"/>
            <ac:spMk id="2" creationId="{00000000-0000-0000-0000-000000000000}"/>
          </ac:spMkLst>
        </pc:spChg>
        <pc:spChg chg="mod">
          <ac:chgData name="Carli Hansen" userId="bcafb5cc-c472-48e4-901a-b2958ad60e60" providerId="ADAL" clId="{C83136E4-6962-445B-89FB-4EED815F048A}" dt="2022-12-06T19:48:54.299" v="73" actId="20577"/>
          <ac:spMkLst>
            <pc:docMk/>
            <pc:sldMk cId="3164982171" sldId="256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C83136E4-6962-445B-89FB-4EED815F048A}" dt="2022-12-06T19:49:10.646" v="109" actId="20577"/>
        <pc:sldMkLst>
          <pc:docMk/>
          <pc:sldMk cId="3058235483" sldId="257"/>
        </pc:sldMkLst>
        <pc:spChg chg="mod">
          <ac:chgData name="Carli Hansen" userId="bcafb5cc-c472-48e4-901a-b2958ad60e60" providerId="ADAL" clId="{C83136E4-6962-445B-89FB-4EED815F048A}" dt="2022-12-06T19:49:10.646" v="109" actId="20577"/>
          <ac:spMkLst>
            <pc:docMk/>
            <pc:sldMk cId="3058235483" sldId="257"/>
            <ac:spMk id="2" creationId="{00000000-0000-0000-0000-000000000000}"/>
          </ac:spMkLst>
        </pc:spChg>
      </pc:sldChg>
      <pc:sldChg chg="modSp mod">
        <pc:chgData name="Carli Hansen" userId="bcafb5cc-c472-48e4-901a-b2958ad60e60" providerId="ADAL" clId="{C83136E4-6962-445B-89FB-4EED815F048A}" dt="2022-12-06T19:53:59.127" v="172" actId="20577"/>
        <pc:sldMkLst>
          <pc:docMk/>
          <pc:sldMk cId="2341257100" sldId="258"/>
        </pc:sldMkLst>
        <pc:spChg chg="mod">
          <ac:chgData name="Carli Hansen" userId="bcafb5cc-c472-48e4-901a-b2958ad60e60" providerId="ADAL" clId="{C83136E4-6962-445B-89FB-4EED815F048A}" dt="2022-12-06T19:52:41.609" v="162" actId="20577"/>
          <ac:spMkLst>
            <pc:docMk/>
            <pc:sldMk cId="2341257100" sldId="258"/>
            <ac:spMk id="2" creationId="{00000000-0000-0000-0000-000000000000}"/>
          </ac:spMkLst>
        </pc:spChg>
        <pc:spChg chg="mod">
          <ac:chgData name="Carli Hansen" userId="bcafb5cc-c472-48e4-901a-b2958ad60e60" providerId="ADAL" clId="{C83136E4-6962-445B-89FB-4EED815F048A}" dt="2022-12-06T19:53:59.127" v="172" actId="20577"/>
          <ac:spMkLst>
            <pc:docMk/>
            <pc:sldMk cId="2341257100" sldId="258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C83136E4-6962-445B-89FB-4EED815F048A}" dt="2022-12-06T19:54:10.240" v="183" actId="20577"/>
        <pc:sldMkLst>
          <pc:docMk/>
          <pc:sldMk cId="4064567101" sldId="259"/>
        </pc:sldMkLst>
        <pc:spChg chg="mod">
          <ac:chgData name="Carli Hansen" userId="bcafb5cc-c472-48e4-901a-b2958ad60e60" providerId="ADAL" clId="{C83136E4-6962-445B-89FB-4EED815F048A}" dt="2022-12-06T19:54:10.240" v="183" actId="20577"/>
          <ac:spMkLst>
            <pc:docMk/>
            <pc:sldMk cId="4064567101" sldId="259"/>
            <ac:spMk id="2" creationId="{00000000-0000-0000-0000-000000000000}"/>
          </ac:spMkLst>
        </pc:spChg>
      </pc:sldChg>
      <pc:sldChg chg="modSp mod">
        <pc:chgData name="Carli Hansen" userId="bcafb5cc-c472-48e4-901a-b2958ad60e60" providerId="ADAL" clId="{C83136E4-6962-445B-89FB-4EED815F048A}" dt="2022-12-06T19:56:37.456" v="236" actId="20577"/>
        <pc:sldMkLst>
          <pc:docMk/>
          <pc:sldMk cId="98913630" sldId="260"/>
        </pc:sldMkLst>
        <pc:spChg chg="mod">
          <ac:chgData name="Carli Hansen" userId="bcafb5cc-c472-48e4-901a-b2958ad60e60" providerId="ADAL" clId="{C83136E4-6962-445B-89FB-4EED815F048A}" dt="2022-12-06T19:55:57.205" v="233" actId="20577"/>
          <ac:spMkLst>
            <pc:docMk/>
            <pc:sldMk cId="98913630" sldId="260"/>
            <ac:spMk id="2" creationId="{00000000-0000-0000-0000-000000000000}"/>
          </ac:spMkLst>
        </pc:spChg>
        <pc:spChg chg="mod">
          <ac:chgData name="Carli Hansen" userId="bcafb5cc-c472-48e4-901a-b2958ad60e60" providerId="ADAL" clId="{C83136E4-6962-445B-89FB-4EED815F048A}" dt="2022-12-06T19:56:37.456" v="236" actId="20577"/>
          <ac:spMkLst>
            <pc:docMk/>
            <pc:sldMk cId="98913630" sldId="260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C83136E4-6962-445B-89FB-4EED815F048A}" dt="2022-12-06T19:56:55.278" v="260" actId="20577"/>
        <pc:sldMkLst>
          <pc:docMk/>
          <pc:sldMk cId="1739649694" sldId="261"/>
        </pc:sldMkLst>
        <pc:spChg chg="mod">
          <ac:chgData name="Carli Hansen" userId="bcafb5cc-c472-48e4-901a-b2958ad60e60" providerId="ADAL" clId="{C83136E4-6962-445B-89FB-4EED815F048A}" dt="2022-12-06T19:56:52.127" v="257" actId="20577"/>
          <ac:spMkLst>
            <pc:docMk/>
            <pc:sldMk cId="1739649694" sldId="261"/>
            <ac:spMk id="2" creationId="{00000000-0000-0000-0000-000000000000}"/>
          </ac:spMkLst>
        </pc:spChg>
        <pc:spChg chg="mod">
          <ac:chgData name="Carli Hansen" userId="bcafb5cc-c472-48e4-901a-b2958ad60e60" providerId="ADAL" clId="{C83136E4-6962-445B-89FB-4EED815F048A}" dt="2022-12-06T19:56:55.278" v="260" actId="20577"/>
          <ac:spMkLst>
            <pc:docMk/>
            <pc:sldMk cId="1739649694" sldId="261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C83136E4-6962-445B-89FB-4EED815F048A}" dt="2022-12-06T19:57:16.412" v="270" actId="20577"/>
        <pc:sldMkLst>
          <pc:docMk/>
          <pc:sldMk cId="3935472675" sldId="262"/>
        </pc:sldMkLst>
        <pc:spChg chg="mod">
          <ac:chgData name="Carli Hansen" userId="bcafb5cc-c472-48e4-901a-b2958ad60e60" providerId="ADAL" clId="{C83136E4-6962-445B-89FB-4EED815F048A}" dt="2022-12-06T19:57:01.374" v="269" actId="20577"/>
          <ac:spMkLst>
            <pc:docMk/>
            <pc:sldMk cId="3935472675" sldId="262"/>
            <ac:spMk id="2" creationId="{00000000-0000-0000-0000-000000000000}"/>
          </ac:spMkLst>
        </pc:spChg>
        <pc:spChg chg="mod">
          <ac:chgData name="Carli Hansen" userId="bcafb5cc-c472-48e4-901a-b2958ad60e60" providerId="ADAL" clId="{C83136E4-6962-445B-89FB-4EED815F048A}" dt="2022-12-06T19:57:16.412" v="270" actId="20577"/>
          <ac:spMkLst>
            <pc:docMk/>
            <pc:sldMk cId="3935472675" sldId="262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C83136E4-6962-445B-89FB-4EED815F048A}" dt="2022-12-06T19:58:17.348" v="335" actId="20577"/>
        <pc:sldMkLst>
          <pc:docMk/>
          <pc:sldMk cId="89800398" sldId="263"/>
        </pc:sldMkLst>
        <pc:spChg chg="mod">
          <ac:chgData name="Carli Hansen" userId="bcafb5cc-c472-48e4-901a-b2958ad60e60" providerId="ADAL" clId="{C83136E4-6962-445B-89FB-4EED815F048A}" dt="2022-12-06T19:57:49.840" v="324" actId="20577"/>
          <ac:spMkLst>
            <pc:docMk/>
            <pc:sldMk cId="89800398" sldId="263"/>
            <ac:spMk id="2" creationId="{00000000-0000-0000-0000-000000000000}"/>
          </ac:spMkLst>
        </pc:spChg>
        <pc:spChg chg="mod">
          <ac:chgData name="Carli Hansen" userId="bcafb5cc-c472-48e4-901a-b2958ad60e60" providerId="ADAL" clId="{C83136E4-6962-445B-89FB-4EED815F048A}" dt="2022-12-06T19:58:17.348" v="335" actId="20577"/>
          <ac:spMkLst>
            <pc:docMk/>
            <pc:sldMk cId="89800398" sldId="263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C83136E4-6962-445B-89FB-4EED815F048A}" dt="2022-12-06T19:58:34.255" v="355" actId="20577"/>
        <pc:sldMkLst>
          <pc:docMk/>
          <pc:sldMk cId="22190098" sldId="264"/>
        </pc:sldMkLst>
        <pc:spChg chg="mod">
          <ac:chgData name="Carli Hansen" userId="bcafb5cc-c472-48e4-901a-b2958ad60e60" providerId="ADAL" clId="{C83136E4-6962-445B-89FB-4EED815F048A}" dt="2022-12-06T19:58:34.255" v="355" actId="20577"/>
          <ac:spMkLst>
            <pc:docMk/>
            <pc:sldMk cId="22190098" sldId="264"/>
            <ac:spMk id="2" creationId="{00000000-0000-0000-0000-000000000000}"/>
          </ac:spMkLst>
        </pc:spChg>
      </pc:sldChg>
      <pc:sldChg chg="modSp mod">
        <pc:chgData name="Carli Hansen" userId="bcafb5cc-c472-48e4-901a-b2958ad60e60" providerId="ADAL" clId="{C83136E4-6962-445B-89FB-4EED815F048A}" dt="2022-12-06T20:01:24.762" v="391" actId="20577"/>
        <pc:sldMkLst>
          <pc:docMk/>
          <pc:sldMk cId="273149585" sldId="265"/>
        </pc:sldMkLst>
        <pc:spChg chg="mod">
          <ac:chgData name="Carli Hansen" userId="bcafb5cc-c472-48e4-901a-b2958ad60e60" providerId="ADAL" clId="{C83136E4-6962-445B-89FB-4EED815F048A}" dt="2022-12-06T20:00:28.873" v="383" actId="20577"/>
          <ac:spMkLst>
            <pc:docMk/>
            <pc:sldMk cId="273149585" sldId="265"/>
            <ac:spMk id="2" creationId="{00000000-0000-0000-0000-000000000000}"/>
          </ac:spMkLst>
        </pc:spChg>
        <pc:spChg chg="mod">
          <ac:chgData name="Carli Hansen" userId="bcafb5cc-c472-48e4-901a-b2958ad60e60" providerId="ADAL" clId="{C83136E4-6962-445B-89FB-4EED815F048A}" dt="2022-12-06T20:01:24.762" v="391" actId="20577"/>
          <ac:spMkLst>
            <pc:docMk/>
            <pc:sldMk cId="273149585" sldId="265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C83136E4-6962-445B-89FB-4EED815F048A}" dt="2022-12-06T19:52:25.725" v="146" actId="255"/>
        <pc:sldMkLst>
          <pc:docMk/>
          <pc:sldMk cId="3980323704" sldId="266"/>
        </pc:sldMkLst>
        <pc:spChg chg="mod">
          <ac:chgData name="Carli Hansen" userId="bcafb5cc-c472-48e4-901a-b2958ad60e60" providerId="ADAL" clId="{C83136E4-6962-445B-89FB-4EED815F048A}" dt="2022-12-06T19:51:56.154" v="143" actId="255"/>
          <ac:spMkLst>
            <pc:docMk/>
            <pc:sldMk cId="3980323704" sldId="266"/>
            <ac:spMk id="4" creationId="{00000000-0000-0000-0000-000000000000}"/>
          </ac:spMkLst>
        </pc:spChg>
        <pc:spChg chg="mod">
          <ac:chgData name="Carli Hansen" userId="bcafb5cc-c472-48e4-901a-b2958ad60e60" providerId="ADAL" clId="{C83136E4-6962-445B-89FB-4EED815F048A}" dt="2022-12-06T19:52:25.725" v="146" actId="255"/>
          <ac:spMkLst>
            <pc:docMk/>
            <pc:sldMk cId="3980323704" sldId="266"/>
            <ac:spMk id="6" creationId="{00000000-0000-0000-0000-000000000000}"/>
          </ac:spMkLst>
        </pc:spChg>
        <pc:picChg chg="mod">
          <ac:chgData name="Carli Hansen" userId="bcafb5cc-c472-48e4-901a-b2958ad60e60" providerId="ADAL" clId="{C83136E4-6962-445B-89FB-4EED815F048A}" dt="2022-12-06T19:50:59.961" v="124" actId="1076"/>
          <ac:picMkLst>
            <pc:docMk/>
            <pc:sldMk cId="3980323704" sldId="266"/>
            <ac:picMk id="8" creationId="{00000000-0000-0000-0000-000000000000}"/>
          </ac:picMkLst>
        </pc:picChg>
        <pc:picChg chg="mod">
          <ac:chgData name="Carli Hansen" userId="bcafb5cc-c472-48e4-901a-b2958ad60e60" providerId="ADAL" clId="{C83136E4-6962-445B-89FB-4EED815F048A}" dt="2022-12-06T19:50:21.900" v="118" actId="1076"/>
          <ac:picMkLst>
            <pc:docMk/>
            <pc:sldMk cId="3980323704" sldId="266"/>
            <ac:picMk id="9" creationId="{00000000-0000-0000-0000-000000000000}"/>
          </ac:picMkLst>
        </pc:picChg>
      </pc:sldChg>
      <pc:sldChg chg="modSp mod">
        <pc:chgData name="Carli Hansen" userId="bcafb5cc-c472-48e4-901a-b2958ad60e60" providerId="ADAL" clId="{C83136E4-6962-445B-89FB-4EED815F048A}" dt="2022-12-06T19:57:40.637" v="293" actId="20577"/>
        <pc:sldMkLst>
          <pc:docMk/>
          <pc:sldMk cId="3462914712" sldId="267"/>
        </pc:sldMkLst>
        <pc:spChg chg="mod">
          <ac:chgData name="Carli Hansen" userId="bcafb5cc-c472-48e4-901a-b2958ad60e60" providerId="ADAL" clId="{C83136E4-6962-445B-89FB-4EED815F048A}" dt="2022-12-06T19:57:21.692" v="291" actId="20577"/>
          <ac:spMkLst>
            <pc:docMk/>
            <pc:sldMk cId="3462914712" sldId="267"/>
            <ac:spMk id="2" creationId="{00000000-0000-0000-0000-000000000000}"/>
          </ac:spMkLst>
        </pc:spChg>
        <pc:spChg chg="mod">
          <ac:chgData name="Carli Hansen" userId="bcafb5cc-c472-48e4-901a-b2958ad60e60" providerId="ADAL" clId="{C83136E4-6962-445B-89FB-4EED815F048A}" dt="2022-12-06T19:57:40.637" v="293" actId="20577"/>
          <ac:spMkLst>
            <pc:docMk/>
            <pc:sldMk cId="3462914712" sldId="267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C83136E4-6962-445B-89FB-4EED815F048A}" dt="2022-12-06T19:58:26.291" v="346" actId="20577"/>
        <pc:sldMkLst>
          <pc:docMk/>
          <pc:sldMk cId="1180635136" sldId="268"/>
        </pc:sldMkLst>
        <pc:spChg chg="mod">
          <ac:chgData name="Carli Hansen" userId="bcafb5cc-c472-48e4-901a-b2958ad60e60" providerId="ADAL" clId="{C83136E4-6962-445B-89FB-4EED815F048A}" dt="2022-12-06T19:58:26.291" v="346" actId="20577"/>
          <ac:spMkLst>
            <pc:docMk/>
            <pc:sldMk cId="1180635136" sldId="268"/>
            <ac:spMk id="2" creationId="{00000000-0000-0000-0000-000000000000}"/>
          </ac:spMkLst>
        </pc:spChg>
      </pc:sldChg>
      <pc:sldChg chg="modSp mod">
        <pc:chgData name="Carli Hansen" userId="bcafb5cc-c472-48e4-901a-b2958ad60e60" providerId="ADAL" clId="{C83136E4-6962-445B-89FB-4EED815F048A}" dt="2022-12-06T19:59:11.751" v="362" actId="20577"/>
        <pc:sldMkLst>
          <pc:docMk/>
          <pc:sldMk cId="2492169663" sldId="269"/>
        </pc:sldMkLst>
        <pc:spChg chg="mod">
          <ac:chgData name="Carli Hansen" userId="bcafb5cc-c472-48e4-901a-b2958ad60e60" providerId="ADAL" clId="{C83136E4-6962-445B-89FB-4EED815F048A}" dt="2022-12-06T19:59:11.751" v="362" actId="20577"/>
          <ac:spMkLst>
            <pc:docMk/>
            <pc:sldMk cId="2492169663" sldId="269"/>
            <ac:spMk id="3" creationId="{00000000-0000-0000-0000-000000000000}"/>
          </ac:spMkLst>
        </pc:spChg>
      </pc:sldChg>
      <pc:sldChg chg="modSp">
        <pc:chgData name="Carli Hansen" userId="bcafb5cc-c472-48e4-901a-b2958ad60e60" providerId="ADAL" clId="{C83136E4-6962-445B-89FB-4EED815F048A}" dt="2022-12-06T19:59:34.197" v="365" actId="1076"/>
        <pc:sldMkLst>
          <pc:docMk/>
          <pc:sldMk cId="4060552712" sldId="271"/>
        </pc:sldMkLst>
        <pc:picChg chg="mod">
          <ac:chgData name="Carli Hansen" userId="bcafb5cc-c472-48e4-901a-b2958ad60e60" providerId="ADAL" clId="{C83136E4-6962-445B-89FB-4EED815F048A}" dt="2022-12-06T19:59:34.197" v="365" actId="1076"/>
          <ac:picMkLst>
            <pc:docMk/>
            <pc:sldMk cId="4060552712" sldId="271"/>
            <ac:picMk id="13316" creationId="{00000000-0000-0000-0000-000000000000}"/>
          </ac:picMkLst>
        </pc:picChg>
      </pc:sldChg>
      <pc:sldChg chg="modSp">
        <pc:chgData name="Carli Hansen" userId="bcafb5cc-c472-48e4-901a-b2958ad60e60" providerId="ADAL" clId="{C83136E4-6962-445B-89FB-4EED815F048A}" dt="2022-12-06T19:59:54.943" v="367" actId="1076"/>
        <pc:sldMkLst>
          <pc:docMk/>
          <pc:sldMk cId="2390701006" sldId="273"/>
        </pc:sldMkLst>
        <pc:picChg chg="mod">
          <ac:chgData name="Carli Hansen" userId="bcafb5cc-c472-48e4-901a-b2958ad60e60" providerId="ADAL" clId="{C83136E4-6962-445B-89FB-4EED815F048A}" dt="2022-12-06T19:59:54.943" v="367" actId="1076"/>
          <ac:picMkLst>
            <pc:docMk/>
            <pc:sldMk cId="2390701006" sldId="273"/>
            <ac:picMk id="12292" creationId="{00000000-0000-0000-0000-000000000000}"/>
          </ac:picMkLst>
        </pc:picChg>
      </pc:sldChg>
      <pc:sldChg chg="modSp mod">
        <pc:chgData name="Carli Hansen" userId="bcafb5cc-c472-48e4-901a-b2958ad60e60" providerId="ADAL" clId="{C83136E4-6962-445B-89FB-4EED815F048A}" dt="2022-12-06T19:55:46.201" v="187" actId="20577"/>
        <pc:sldMkLst>
          <pc:docMk/>
          <pc:sldMk cId="2185947709" sldId="276"/>
        </pc:sldMkLst>
        <pc:spChg chg="mod">
          <ac:chgData name="Carli Hansen" userId="bcafb5cc-c472-48e4-901a-b2958ad60e60" providerId="ADAL" clId="{C83136E4-6962-445B-89FB-4EED815F048A}" dt="2022-12-06T19:55:00.059" v="185" actId="20577"/>
          <ac:spMkLst>
            <pc:docMk/>
            <pc:sldMk cId="2185947709" sldId="276"/>
            <ac:spMk id="2" creationId="{00000000-0000-0000-0000-000000000000}"/>
          </ac:spMkLst>
        </pc:spChg>
        <pc:spChg chg="mod">
          <ac:chgData name="Carli Hansen" userId="bcafb5cc-c472-48e4-901a-b2958ad60e60" providerId="ADAL" clId="{C83136E4-6962-445B-89FB-4EED815F048A}" dt="2022-12-06T19:55:46.201" v="187" actId="20577"/>
          <ac:spMkLst>
            <pc:docMk/>
            <pc:sldMk cId="2185947709" sldId="27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8D7-E97A-4432-BA8A-FD81BF14E69C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8F0D-8F81-4667-81AD-F5940D8FC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093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8D7-E97A-4432-BA8A-FD81BF14E69C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8F0D-8F81-4667-81AD-F5940D8FC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353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8D7-E97A-4432-BA8A-FD81BF14E69C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8F0D-8F81-4667-81AD-F5940D8FC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41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8D7-E97A-4432-BA8A-FD81BF14E69C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8F0D-8F81-4667-81AD-F5940D8FC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031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8D7-E97A-4432-BA8A-FD81BF14E69C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8F0D-8F81-4667-81AD-F5940D8FC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22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8D7-E97A-4432-BA8A-FD81BF14E69C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8F0D-8F81-4667-81AD-F5940D8FC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87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8D7-E97A-4432-BA8A-FD81BF14E69C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8F0D-8F81-4667-81AD-F5940D8FC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058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8D7-E97A-4432-BA8A-FD81BF14E69C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8F0D-8F81-4667-81AD-F5940D8FC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986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8D7-E97A-4432-BA8A-FD81BF14E69C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8F0D-8F81-4667-81AD-F5940D8FC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809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8D7-E97A-4432-BA8A-FD81BF14E69C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8F0D-8F81-4667-81AD-F5940D8FC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1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8D7-E97A-4432-BA8A-FD81BF14E69C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8F0D-8F81-4667-81AD-F5940D8FC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215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AA8D7-E97A-4432-BA8A-FD81BF14E69C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28F0D-8F81-4667-81AD-F5940D8FC5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401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86868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Quantitative Analysis &amp; Critical Thinking</a:t>
            </a:r>
            <a:br>
              <a:rPr lang="en-US" dirty="0"/>
            </a:br>
            <a:r>
              <a:rPr lang="en-US" sz="3600" dirty="0"/>
              <a:t>Happy Partnership or Major Mismatch?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R. Garner, DePaul University</a:t>
            </a:r>
          </a:p>
        </p:txBody>
      </p:sp>
    </p:spTree>
    <p:extLst>
      <p:ext uri="{BB962C8B-B14F-4D97-AF65-F5344CB8AC3E}">
        <p14:creationId xmlns:p14="http://schemas.microsoft.com/office/powerpoint/2010/main" val="3164982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Thinking structurally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Place/organization-level analysis and hierarchical models of causation—individual and place/organization levels—e.g., good school performance is “caused” by family, neighborhood, school, etc. </a:t>
            </a:r>
          </a:p>
          <a:p>
            <a:pPr lvl="0"/>
            <a:r>
              <a:rPr lang="en-US" dirty="0"/>
              <a:t>Thus, we avoid faulty “</a:t>
            </a:r>
            <a:r>
              <a:rPr lang="en-US" dirty="0" err="1"/>
              <a:t>psychologism</a:t>
            </a:r>
            <a:r>
              <a:rPr lang="en-US" dirty="0"/>
              <a:t>” that “everything is up to the individual.” Instead, we begin to see structural effects that operate regardless of the individual.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914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History and historical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role of history and historical context: How long is a “fact a fact”? Facts are not fixed but change over time.</a:t>
            </a:r>
          </a:p>
          <a:p>
            <a:r>
              <a:rPr lang="en-US" dirty="0"/>
              <a:t>(An issue for “Big Data”—how long will these predictions last? They are not good for all times and places.)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00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Evidence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Quantitative analysis dispels stereotypes and replaces anecdotal “evidence” with more complete and systematic information.</a:t>
            </a:r>
          </a:p>
        </p:txBody>
      </p:sp>
    </p:spTree>
    <p:extLst>
      <p:ext uri="{BB962C8B-B14F-4D97-AF65-F5344CB8AC3E}">
        <p14:creationId xmlns:p14="http://schemas.microsoft.com/office/powerpoint/2010/main" val="1180635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Evidence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constitutes evidence? (Statistical inference and tests of significance are part of this process.)</a:t>
            </a:r>
          </a:p>
          <a:p>
            <a:r>
              <a:rPr lang="en-US" dirty="0"/>
              <a:t>When are we satisfied that we have an “evidence-based conclusion”?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 aesthetic dimension that contributes to understanding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Quantitative analysis encourages the visual display of information and calls for data presentation that is both clear and attractive.</a:t>
            </a:r>
          </a:p>
          <a:p>
            <a:r>
              <a:rPr lang="en-US" dirty="0"/>
              <a:t>We are encouraged to balance attention to detail with an overview of the “big picture.”</a:t>
            </a:r>
          </a:p>
          <a:p>
            <a:r>
              <a:rPr lang="en-US" dirty="0"/>
              <a:t>(Edward Tufte on the 1986 Challenger launch decision and disaster)</a:t>
            </a:r>
          </a:p>
        </p:txBody>
      </p:sp>
    </p:spTree>
    <p:extLst>
      <p:ext uri="{BB962C8B-B14F-4D97-AF65-F5344CB8AC3E}">
        <p14:creationId xmlns:p14="http://schemas.microsoft.com/office/powerpoint/2010/main" val="24921696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Graphs (Tufte)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Display 1: The actual chart</a:t>
            </a:r>
          </a:p>
        </p:txBody>
      </p:sp>
      <p:pic>
        <p:nvPicPr>
          <p:cNvPr id="13316" name="Picture 4" descr="Garner graph p 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131" y="2241665"/>
            <a:ext cx="5265737" cy="3243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0552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Graphs (Tufte)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Display 2: O-ring damage as a function of temperature</a:t>
            </a:r>
          </a:p>
        </p:txBody>
      </p:sp>
      <p:pic>
        <p:nvPicPr>
          <p:cNvPr id="12292" name="Picture 4" descr="Garner graph p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553" y="2514600"/>
            <a:ext cx="5912893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07010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vs.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example (the Challenger launch decision) bad analysis and faulty data presentation “left the door open” for political pressures (from the Reagan administration).</a:t>
            </a:r>
          </a:p>
        </p:txBody>
      </p:sp>
    </p:spTree>
    <p:extLst>
      <p:ext uri="{BB962C8B-B14F-4D97-AF65-F5344CB8AC3E}">
        <p14:creationId xmlns:p14="http://schemas.microsoft.com/office/powerpoint/2010/main" val="20024018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uses of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is this finding good for? Whom does it serve? (Only the rich and powerful?) Does it support a policy or a course of action? Does it show the limits of the possible or does it inspire us to expand those limits?</a:t>
            </a:r>
          </a:p>
          <a:p>
            <a:r>
              <a:rPr lang="en-US" dirty="0"/>
              <a:t>Weber and “inconvenient facts” vs. Marx and “praxis.” Inconvenient facts can be changed by praxis. They are not factual forever, but only in a specific historical context.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49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Positivism vs. Dialectical Thinking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Positivism has come to mean the naïve belief in facts that are fixed (or static) and not contradictory or ambiguous. </a:t>
            </a:r>
          </a:p>
          <a:p>
            <a:r>
              <a:rPr lang="en-US" dirty="0"/>
              <a:t>Understanding reality dialectically: “facts” are somewhat constructed; they are “factual” for only limited amounts of time; they may contain contradictions.</a:t>
            </a:r>
          </a:p>
          <a:p>
            <a:r>
              <a:rPr lang="en-US" dirty="0"/>
              <a:t>Critical realism.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235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background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000" b="0" dirty="0"/>
              <a:t>Auguste Comte </a:t>
            </a:r>
          </a:p>
          <a:p>
            <a:pPr algn="ctr"/>
            <a:r>
              <a:rPr lang="en-US" sz="2000" b="0" dirty="0"/>
              <a:t>(Positivism)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9323" y="2706128"/>
            <a:ext cx="1775941" cy="2514600"/>
          </a:xfrm>
        </p:spPr>
      </p:pic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000" b="0" dirty="0"/>
              <a:t>Georg Hegel</a:t>
            </a:r>
          </a:p>
          <a:p>
            <a:pPr algn="ctr"/>
            <a:r>
              <a:rPr lang="en-US" sz="2000" b="0" dirty="0"/>
              <a:t>(Dialectical Thinking)</a:t>
            </a: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072" y="2706128"/>
            <a:ext cx="2011680" cy="2514600"/>
          </a:xfrm>
        </p:spPr>
      </p:pic>
    </p:spTree>
    <p:extLst>
      <p:ext uri="{BB962C8B-B14F-4D97-AF65-F5344CB8AC3E}">
        <p14:creationId xmlns:p14="http://schemas.microsoft.com/office/powerpoint/2010/main" val="3980323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is produced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Understanding data production: facts are produced or constructed—they are grounded in empirical reality—but we do not just “find” or “collect” them. Our intellectual practice produces some facts and not others.</a:t>
            </a:r>
          </a:p>
          <a:p>
            <a:r>
              <a:rPr lang="en-US" dirty="0"/>
              <a:t>These choices emerge from our theoretical knowledge and our political aims.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257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Reality has an objective existence, beyond our subjective grasp of it…but how we understand it has a subjective component. We “create facts” by our research, rather than just collect or uncover them.</a:t>
            </a:r>
          </a:p>
          <a:p>
            <a:r>
              <a:rPr lang="en-US" dirty="0"/>
              <a:t>All research is “biased”—at what steps in the process is that OK and at what steps is it damaging?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567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Good research questions and falsifiable hypotheses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more difficult to find surprising results and to falsify a hypothesis in qualitative than in quantitative research.</a:t>
            </a:r>
          </a:p>
          <a:p>
            <a:r>
              <a:rPr lang="en-US" dirty="0"/>
              <a:t>The “apparatus” of quantitative research (hypotheses, data analysis, significance tests and confidence intervals, etc.) guards against us always finding what we think is there.</a:t>
            </a:r>
          </a:p>
        </p:txBody>
      </p:sp>
    </p:spTree>
    <p:extLst>
      <p:ext uri="{BB962C8B-B14F-4D97-AF65-F5344CB8AC3E}">
        <p14:creationId xmlns:p14="http://schemas.microsoft.com/office/powerpoint/2010/main" val="2185947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Constructing variables, constructing facts?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Defining variables: we construct ways of going from conceptual variables to operational variables and then measuring these variables accordingly. These definitions and metrics are not “in nature.”</a:t>
            </a:r>
          </a:p>
          <a:p>
            <a:r>
              <a:rPr lang="en-US" dirty="0"/>
              <a:t>Are they valid and reliable?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13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categories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Deconstructing categories: we recognize that we are the ones who produce and name the categories of variables.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649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We recognize the complexity of causation. </a:t>
            </a:r>
          </a:p>
          <a:p>
            <a:pPr lvl="0"/>
            <a:r>
              <a:rPr lang="en-US" dirty="0"/>
              <a:t>What is causation—what do we mean by “A causes B”?</a:t>
            </a:r>
          </a:p>
          <a:p>
            <a:pPr lvl="0"/>
            <a:r>
              <a:rPr lang="en-US" dirty="0"/>
              <a:t>Multiple causation (many factors “cause” an outcome, operating together).</a:t>
            </a:r>
          </a:p>
          <a:p>
            <a:pPr lvl="0"/>
            <a:r>
              <a:rPr lang="en-US" dirty="0"/>
              <a:t>Statistical determination—A increases the probability of B, but the result is not certain.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472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762</Words>
  <Application>Microsoft Office PowerPoint</Application>
  <PresentationFormat>On-screen Show (4:3)</PresentationFormat>
  <Paragraphs>54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Quantitative Analysis &amp; Critical Thinking Happy Partnership or Major Mismatch?</vt:lpstr>
      <vt:lpstr>Positivism vs. Dialectical Thinking</vt:lpstr>
      <vt:lpstr>Historical background</vt:lpstr>
      <vt:lpstr>Data is produced</vt:lpstr>
      <vt:lpstr>Objectivity</vt:lpstr>
      <vt:lpstr>Good research questions and falsifiable hypotheses </vt:lpstr>
      <vt:lpstr>Constructing variables, constructing facts?</vt:lpstr>
      <vt:lpstr>Creating categories</vt:lpstr>
      <vt:lpstr>Causation</vt:lpstr>
      <vt:lpstr>Thinking structurally</vt:lpstr>
      <vt:lpstr>History and historical context</vt:lpstr>
      <vt:lpstr>Evidence 1</vt:lpstr>
      <vt:lpstr>Evidence 2</vt:lpstr>
      <vt:lpstr>An aesthetic dimension that contributes to understanding</vt:lpstr>
      <vt:lpstr>Graphs (Tufte)</vt:lpstr>
      <vt:lpstr>Graphs (Tufte)</vt:lpstr>
      <vt:lpstr>Analysis vs. Power</vt:lpstr>
      <vt:lpstr>The uses of data</vt:lpstr>
    </vt:vector>
  </TitlesOfParts>
  <Company>DePaul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Garner, Roberta</dc:creator>
  <cp:lastModifiedBy>Carli Hansen</cp:lastModifiedBy>
  <cp:revision>11</cp:revision>
  <dcterms:created xsi:type="dcterms:W3CDTF">2014-02-25T19:03:40Z</dcterms:created>
  <dcterms:modified xsi:type="dcterms:W3CDTF">2022-12-06T20:01:32Z</dcterms:modified>
</cp:coreProperties>
</file>